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2404050" cy="43205400"/>
  <p:notesSz cx="6858000" cy="96377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-1704" y="-72"/>
      </p:cViewPr>
      <p:guideLst>
        <p:guide orient="horz" pos="2592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6377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73275" y="722313"/>
            <a:ext cx="2709863" cy="36131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78350"/>
            <a:ext cx="5484813" cy="433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151938"/>
            <a:ext cx="2971800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151938"/>
            <a:ext cx="2970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fld id="{1A0066DF-513C-424D-815A-1491244F2B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491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911AF3-DA41-41B5-B995-3847A0D3FEBF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3275" y="722313"/>
            <a:ext cx="2711450" cy="3614737"/>
          </a:xfrm>
          <a:solidFill>
            <a:srgbClr val="FFFFFF"/>
          </a:solidFill>
          <a:ln/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8350"/>
            <a:ext cx="5486400" cy="43370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5E482-91E9-4754-A55F-5B04E779A41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30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482E8-F598-40B1-9707-1CB075C6082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7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5333D-E449-47F6-B080-AFBB4E3A11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4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980A0-E1C7-46BB-8BA5-ACC5691391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37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A25B1-1B22-420F-8AFD-63E52E063A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06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46756-A426-4293-9219-A79B817CA2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86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6CA68-CE7C-44B9-8888-20499AB41AB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06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427FF-A473-4621-BE6A-6070CAF6B9B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15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7640A-659B-406E-82ED-1946EF043CD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99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9FCC-AB3B-4F96-AE4D-6F61E8771C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69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2F0A1-5277-47C5-ADF0-23706ED91F4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12/8/2017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419B2C-B816-4CDD-961D-80F84DB8126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99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ângulo 33"/>
          <p:cNvSpPr/>
          <p:nvPr/>
        </p:nvSpPr>
        <p:spPr>
          <a:xfrm>
            <a:off x="16993666" y="31969205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17299551" y="8857282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1350591" y="26169862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439863" y="8857284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7065625" y="39993888"/>
            <a:ext cx="14114463" cy="5144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>
            <a:spAutoFit/>
          </a:bodyPr>
          <a:lstStyle/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FONTE: ARIAL 28</a:t>
            </a:r>
            <a:endParaRPr lang="en-US" sz="2600" dirty="0">
              <a:solidFill>
                <a:schemeClr val="tx1"/>
              </a:solidFill>
              <a:latin typeface="Book Antiqua" pitchFamily="16" charset="0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049823" y="7553688"/>
            <a:ext cx="21810663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</a:tabLst>
            </a:pPr>
            <a:r>
              <a:rPr lang="pt-BR" sz="3600" b="1" u="sng" dirty="0">
                <a:solidFill>
                  <a:srgbClr val="000000"/>
                </a:solidFill>
                <a:cs typeface="Arial" charset="0"/>
              </a:rPr>
              <a:t>Autor</a:t>
            </a:r>
            <a:r>
              <a:rPr lang="pt-BR" sz="3600" b="1" u="sng" dirty="0" smtClean="0">
                <a:solidFill>
                  <a:srgbClr val="000000"/>
                </a:solidFill>
                <a:cs typeface="Arial" charset="0"/>
              </a:rPr>
              <a:t>,</a:t>
            </a:r>
            <a:r>
              <a:rPr lang="pt-BR" sz="3600" dirty="0" smtClean="0">
                <a:solidFill>
                  <a:srgbClr val="000000"/>
                </a:solidFill>
                <a:cs typeface="Arial" charset="0"/>
              </a:rPr>
              <a:t>; Autor; Orientador.</a:t>
            </a:r>
            <a:r>
              <a:rPr lang="pt-BR" sz="3600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7299551" y="8857281"/>
            <a:ext cx="14185900" cy="83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Resultados </a:t>
            </a:r>
            <a:r>
              <a:rPr lang="pt-BR" sz="4800" b="1" dirty="0" smtClean="0">
                <a:latin typeface="Arial" pitchFamily="34" charset="0"/>
                <a:ea typeface="+mn-ea"/>
                <a:cs typeface="Arial" pitchFamily="34" charset="0"/>
              </a:rPr>
              <a:t>e Discussões</a:t>
            </a:r>
            <a:endParaRPr lang="pt-BR" sz="4800" b="1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6994188" y="38957250"/>
            <a:ext cx="14185900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Referências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6966307" y="31961071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Conclusão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9546416" y="1622553"/>
            <a:ext cx="12817475" cy="2546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3600" dirty="0" smtClean="0">
                <a:solidFill>
                  <a:srgbClr val="000000"/>
                </a:solidFill>
                <a:cs typeface="Arial" charset="0"/>
              </a:rPr>
              <a:t>Universidade Federal de </a:t>
            </a:r>
            <a:r>
              <a:rPr lang="pt-BR" sz="3600" dirty="0">
                <a:solidFill>
                  <a:srgbClr val="000000"/>
                </a:solidFill>
                <a:cs typeface="Arial" charset="0"/>
              </a:rPr>
              <a:t>U</a:t>
            </a:r>
            <a:r>
              <a:rPr lang="pt-BR" sz="3600" dirty="0" smtClean="0">
                <a:solidFill>
                  <a:srgbClr val="000000"/>
                </a:solidFill>
                <a:cs typeface="Arial" charset="0"/>
              </a:rPr>
              <a:t>berlândia</a:t>
            </a:r>
          </a:p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3600" dirty="0" smtClean="0">
                <a:solidFill>
                  <a:srgbClr val="000000"/>
                </a:solidFill>
                <a:cs typeface="Arial" charset="0"/>
              </a:rPr>
              <a:t>Faculdade de Engenharia Mecânica</a:t>
            </a:r>
          </a:p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5400" b="1" smtClean="0">
                <a:solidFill>
                  <a:srgbClr val="000000"/>
                </a:solidFill>
                <a:cs typeface="Arial" charset="0"/>
              </a:rPr>
              <a:t>1ª Mostra </a:t>
            </a:r>
            <a:r>
              <a:rPr lang="pt-BR" sz="5400" b="1" dirty="0" smtClean="0">
                <a:solidFill>
                  <a:srgbClr val="000000"/>
                </a:solidFill>
                <a:cs typeface="Arial" charset="0"/>
              </a:rPr>
              <a:t>de IC</a:t>
            </a:r>
            <a:endParaRPr lang="en-US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439863" y="9917113"/>
            <a:ext cx="141859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 smtClean="0">
                <a:solidFill>
                  <a:schemeClr val="tx1"/>
                </a:solidFill>
              </a:rPr>
              <a:t>FONTE: ARIAL 36</a:t>
            </a:r>
            <a:r>
              <a:rPr lang="pt-BR" sz="3600" dirty="0" smtClean="0">
                <a:solidFill>
                  <a:schemeClr val="tx1"/>
                </a:solidFill>
                <a:cs typeface="Arial" charset="0"/>
              </a:rPr>
              <a:t> </a:t>
            </a:r>
            <a:endParaRPr lang="pt-BR" sz="36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1327164" y="26169861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Metodologia</a:t>
            </a: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>
            <a:off x="1439863" y="8857283"/>
            <a:ext cx="14185900" cy="83343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Resumo</a:t>
            </a:r>
            <a:endParaRPr lang="pt-BR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7299550" y="9937750"/>
            <a:ext cx="1388053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  <a:latin typeface="+mn-lt"/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</p:txBody>
      </p:sp>
      <p:sp>
        <p:nvSpPr>
          <p:cNvPr id="2064" name="Text Box 13"/>
          <p:cNvSpPr txBox="1">
            <a:spLocks noChangeArrowheads="1"/>
          </p:cNvSpPr>
          <p:nvPr/>
        </p:nvSpPr>
        <p:spPr bwMode="auto">
          <a:xfrm>
            <a:off x="16994188" y="33123980"/>
            <a:ext cx="14185900" cy="648512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2065" name="Text Box 5"/>
          <p:cNvSpPr txBox="1">
            <a:spLocks noChangeArrowheads="1"/>
          </p:cNvSpPr>
          <p:nvPr/>
        </p:nvSpPr>
        <p:spPr bwMode="auto">
          <a:xfrm>
            <a:off x="6130948" y="4773681"/>
            <a:ext cx="19648414" cy="3544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</a:pPr>
            <a:r>
              <a:rPr lang="pt-BR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pt-BR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Imagem 26" descr="C:\Users\user\Documents\UFU_blu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97" y="1080420"/>
            <a:ext cx="3528392" cy="33537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Conector reto 8"/>
          <p:cNvCxnSpPr/>
          <p:nvPr/>
        </p:nvCxnSpPr>
        <p:spPr>
          <a:xfrm>
            <a:off x="4320705" y="4464796"/>
            <a:ext cx="21423732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1440385" y="27291332"/>
            <a:ext cx="14185900" cy="1497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algn="just">
              <a:spcBef>
                <a:spcPts val="22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6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pt-BR" sz="3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6966307" y="38957250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6994188" y="38957250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 smtClean="0">
                <a:latin typeface="Arial" pitchFamily="34" charset="0"/>
                <a:ea typeface="+mn-ea"/>
                <a:cs typeface="Arial" pitchFamily="34" charset="0"/>
              </a:rPr>
              <a:t>Referências Bibliográficas</a:t>
            </a:r>
            <a:endParaRPr lang="pt-BR" sz="4800" b="1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6" name="Picture 2" descr="\\PETSERVIDOR\Documentos\LOGO NOV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9324" y="1130798"/>
            <a:ext cx="3642883" cy="364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to 6"/>
          <p:cNvCxnSpPr/>
          <p:nvPr/>
        </p:nvCxnSpPr>
        <p:spPr>
          <a:xfrm flipH="1">
            <a:off x="16418049" y="9217324"/>
            <a:ext cx="72008" cy="32619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6041</TotalTime>
  <Words>50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Painel SBQ 2000</dc:title>
  <dc:creator>.Pancada</dc:creator>
  <cp:lastModifiedBy>user</cp:lastModifiedBy>
  <cp:revision>415</cp:revision>
  <cp:lastPrinted>2000-05-14T13:30:21Z</cp:lastPrinted>
  <dcterms:created xsi:type="dcterms:W3CDTF">2000-04-26T13:37:08Z</dcterms:created>
  <dcterms:modified xsi:type="dcterms:W3CDTF">2017-12-08T19:39:54Z</dcterms:modified>
</cp:coreProperties>
</file>